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10"/>
  </p:notesMasterIdLst>
  <p:sldIdLst>
    <p:sldId id="283" r:id="rId2"/>
    <p:sldId id="292" r:id="rId3"/>
    <p:sldId id="298" r:id="rId4"/>
    <p:sldId id="301" r:id="rId5"/>
    <p:sldId id="300" r:id="rId6"/>
    <p:sldId id="302" r:id="rId7"/>
    <p:sldId id="299" r:id="rId8"/>
    <p:sldId id="30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29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4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75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76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7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36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7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531650" y="92075"/>
            <a:ext cx="6064686" cy="30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149080"/>
            <a:ext cx="8621588" cy="181588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วันจันทร์ ที่ ๖ พฤษภาคม ๒๕๖๒ เวลา ๑๕.0๐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                 ส่วนบริการศุลกากร และเจ้าหน้าที่ด่านศุลกากรปัตตานี เข้ารับชมการถ่ายทอดสด            พระราชพิธีบรมราชาภิเษก ณ ศาลากลางจังหวัดปัตตานี</a:t>
            </a:r>
            <a:endParaRPr lang="th-TH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5699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การรับชมการถ่ายทอดสดพระราชพิธีบรมราชาภิเษก</a:t>
            </a: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-36512" y="102111"/>
            <a:ext cx="9135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การรับชมการถ่ายทอดสดของโทรทัศน์รวมการเฉพาะกิจแห่งประเทศไทย</a:t>
            </a:r>
          </a:p>
          <a:p>
            <a:pPr algn="ctr"/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เสด็จออก ณ สี</a:t>
            </a:r>
            <a:r>
              <a:rPr lang="th-TH" sz="32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หบัญชร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พระที่นั่ง</a:t>
            </a:r>
            <a:r>
              <a:rPr lang="th-TH" sz="32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สุทไธสวรรย์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ปราสาท ให้ประชาชนเฝ้าฯ             ถวายพระพรชัยมงคล</a:t>
            </a:r>
          </a:p>
          <a:p>
            <a:pPr algn="ctr"/>
            <a:r>
              <a:rPr lang="th-TH" sz="31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เสด็จออก ณ พระที่นั่งจักรีมหาปราสาทให้คณะทูตานุทูตและกงสุลต่างประเทศเฝ้า</a:t>
            </a:r>
            <a:r>
              <a:rPr lang="th-TH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ฯ ถวายพระพรชัยมงคล</a:t>
            </a:r>
          </a:p>
          <a:p>
            <a:pPr algn="ctr"/>
            <a:endParaRPr lang="th-TH" sz="32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32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112"/>
            <a:ext cx="6624736" cy="39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3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3302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073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53302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362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53302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27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3302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291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3302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17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2716"/>
            <a:ext cx="7848872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770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74</Words>
  <Application>Microsoft Office PowerPoint</Application>
  <PresentationFormat>On-screen Show (4:3)</PresentationFormat>
  <Paragraphs>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306</cp:revision>
  <cp:lastPrinted>2015-01-15T07:32:25Z</cp:lastPrinted>
  <dcterms:created xsi:type="dcterms:W3CDTF">2014-07-07T11:27:26Z</dcterms:created>
  <dcterms:modified xsi:type="dcterms:W3CDTF">2019-05-07T04:56:15Z</dcterms:modified>
</cp:coreProperties>
</file>